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0734-FB3C-46DE-8C14-12E721D8798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5A7D-F3E6-4145-B597-3DA95966F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0734-FB3C-46DE-8C14-12E721D8798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5A7D-F3E6-4145-B597-3DA95966F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0734-FB3C-46DE-8C14-12E721D8798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5A7D-F3E6-4145-B597-3DA95966F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0734-FB3C-46DE-8C14-12E721D8798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5A7D-F3E6-4145-B597-3DA95966F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0734-FB3C-46DE-8C14-12E721D8798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5A7D-F3E6-4145-B597-3DA95966F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0734-FB3C-46DE-8C14-12E721D8798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5A7D-F3E6-4145-B597-3DA95966F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0734-FB3C-46DE-8C14-12E721D8798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5A7D-F3E6-4145-B597-3DA95966F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0734-FB3C-46DE-8C14-12E721D8798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5A7D-F3E6-4145-B597-3DA95966F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0734-FB3C-46DE-8C14-12E721D8798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5A7D-F3E6-4145-B597-3DA95966F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0734-FB3C-46DE-8C14-12E721D8798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5A7D-F3E6-4145-B597-3DA95966F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0734-FB3C-46DE-8C14-12E721D8798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5A7D-F3E6-4145-B597-3DA95966F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D0734-FB3C-46DE-8C14-12E721D8798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D5A7D-F3E6-4145-B597-3DA95966F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yslan\Desktop\picture1759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F4EC"/>
              </a:clrFrom>
              <a:clrTo>
                <a:srgbClr val="F3F4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809" y="0"/>
            <a:ext cx="9163809" cy="6858000"/>
          </a:xfrm>
          <a:prstGeom prst="rect">
            <a:avLst/>
          </a:prstGeom>
          <a:noFill/>
        </p:spPr>
      </p:pic>
      <p:pic>
        <p:nvPicPr>
          <p:cNvPr id="1027" name="Picture 3" descr="C:\Users\Ryslan\Desktop\costu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530" y="0"/>
            <a:ext cx="3730470" cy="51571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0"/>
            <a:ext cx="518457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Батьківщина – 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89240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     Це земля не лише ваших батьків, але й дідів й  </a:t>
            </a:r>
          </a:p>
          <a:p>
            <a:r>
              <a:rPr lang="uk-UA" sz="3200" dirty="0" smtClean="0"/>
              <a:t>       прадідів.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yslan\Desktop\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283968" cy="4824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589240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     Це край, де здавна звучать наша рідна мова і </a:t>
            </a:r>
          </a:p>
          <a:p>
            <a:r>
              <a:rPr lang="uk-UA" sz="3200" dirty="0" smtClean="0"/>
              <a:t>       материнська пісня.</a:t>
            </a:r>
          </a:p>
          <a:p>
            <a:endParaRPr lang="ru-RU" sz="3200" dirty="0"/>
          </a:p>
        </p:txBody>
      </p:sp>
      <p:pic>
        <p:nvPicPr>
          <p:cNvPr id="2051" name="Picture 3" descr="C:\Users\Ryslan\Desktop\naprimer_n_julinskiy_utverjda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1124744"/>
            <a:ext cx="4248472" cy="44644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518457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Батьківщина – 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yslan\Desktop\1239864102_pshe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53388" cy="71014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6021288"/>
            <a:ext cx="57241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     Це безкраї лани пшениці.</a:t>
            </a:r>
            <a:endParaRPr lang="ru-RU" sz="3200" dirty="0"/>
          </a:p>
        </p:txBody>
      </p:sp>
      <p:pic>
        <p:nvPicPr>
          <p:cNvPr id="3075" name="Picture 3" descr="C:\Users\Ryslan\Desktop\8ac54f7827cf1523d3d3997f3f1afbb4_600x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11960" y="5517232"/>
            <a:ext cx="42484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Це квітучі поля льону.</a:t>
            </a:r>
            <a:endParaRPr lang="ru-RU" sz="3200" dirty="0"/>
          </a:p>
        </p:txBody>
      </p:sp>
      <p:pic>
        <p:nvPicPr>
          <p:cNvPr id="3076" name="Picture 4" descr="C:\Users\Ryslan\Desktop\vish_s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15416"/>
            <a:ext cx="9144001" cy="71734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9552" y="332656"/>
            <a:ext cx="489654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Батьківщина </a:t>
            </a:r>
            <a:r>
              <a:rPr lang="uk-UA" sz="6000" dirty="0" smtClean="0">
                <a:solidFill>
                  <a:srgbClr val="FF0000"/>
                </a:solidFill>
              </a:rPr>
              <a:t>– 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5661248"/>
            <a:ext cx="32403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це вишневі сади.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yslan\Desktop\8604372_d82b37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20072" y="5805264"/>
            <a:ext cx="33843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це гори КАРПАТИ.</a:t>
            </a:r>
            <a:endParaRPr lang="ru-RU" sz="3200" dirty="0"/>
          </a:p>
        </p:txBody>
      </p:sp>
      <p:pic>
        <p:nvPicPr>
          <p:cNvPr id="4099" name="Picture 3" descr="C:\Users\Ryslan\Desktop\1 news 114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5949280"/>
            <a:ext cx="43924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  це шахти Донбасу.</a:t>
            </a:r>
            <a:endParaRPr lang="ru-RU" sz="3200" dirty="0"/>
          </a:p>
        </p:txBody>
      </p:sp>
      <p:pic>
        <p:nvPicPr>
          <p:cNvPr id="4100" name="Picture 4" descr="C:\Users\Ryslan\Desktop\132278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77745" cy="6858000"/>
          </a:xfrm>
          <a:prstGeom prst="rect">
            <a:avLst/>
          </a:prstGeom>
          <a:noFill/>
        </p:spPr>
      </p:pic>
      <p:pic>
        <p:nvPicPr>
          <p:cNvPr id="4101" name="Picture 5" descr="C:\Users\Ryslan\Desktop\46989493_mo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-243408"/>
            <a:ext cx="4427984" cy="71014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5589240"/>
            <a:ext cx="856895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це широкий Дніпро – Славутич, що несе свої води в Чорне море.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332656"/>
            <a:ext cx="496855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Батьківщи</a:t>
            </a:r>
            <a:r>
              <a:rPr lang="uk-UA" sz="6000" dirty="0" smtClean="0">
                <a:solidFill>
                  <a:srgbClr val="FF0000"/>
                </a:solidFill>
              </a:rPr>
              <a:t>на </a:t>
            </a:r>
            <a:r>
              <a:rPr lang="uk-UA" sz="6000" dirty="0" smtClean="0">
                <a:solidFill>
                  <a:srgbClr val="FF0000"/>
                </a:solidFill>
              </a:rPr>
              <a:t>– 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yslan\Desktop\1356460620_otdohnut-na-ukra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482453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Батьківщи</a:t>
            </a:r>
            <a:r>
              <a:rPr lang="uk-UA" sz="6000" dirty="0" smtClean="0">
                <a:solidFill>
                  <a:srgbClr val="FF0000"/>
                </a:solidFill>
              </a:rPr>
              <a:t>на </a:t>
            </a:r>
            <a:r>
              <a:rPr lang="uk-UA" sz="6000" dirty="0" smtClean="0">
                <a:solidFill>
                  <a:srgbClr val="FF0000"/>
                </a:solidFill>
              </a:rPr>
              <a:t>– 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6093296"/>
            <a:ext cx="69847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це і той край, де ви живете і зростаєте.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yslan\Desktop\6563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602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5661248"/>
            <a:ext cx="79208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Батьківщи</a:t>
            </a:r>
            <a:r>
              <a:rPr lang="uk-UA" sz="3200" dirty="0" smtClean="0"/>
              <a:t>на </a:t>
            </a:r>
            <a:r>
              <a:rPr lang="uk-UA" sz="3200" dirty="0" smtClean="0"/>
              <a:t>славиться хлібом, пшеницею.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yslan\Desktop\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332656"/>
            <a:ext cx="76328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Серце </a:t>
            </a:r>
            <a:r>
              <a:rPr lang="uk-UA" sz="3200" dirty="0" smtClean="0"/>
              <a:t>Батьківщи</a:t>
            </a:r>
            <a:r>
              <a:rPr lang="uk-UA" sz="3200" dirty="0" smtClean="0"/>
              <a:t>ни </a:t>
            </a:r>
            <a:r>
              <a:rPr lang="uk-UA" sz="3200" dirty="0" smtClean="0"/>
              <a:t>– її столиця: місто Київ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108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Ryslan</dc:creator>
  <cp:lastModifiedBy>Valeriy</cp:lastModifiedBy>
  <cp:revision>45</cp:revision>
  <dcterms:created xsi:type="dcterms:W3CDTF">2013-04-01T11:11:29Z</dcterms:created>
  <dcterms:modified xsi:type="dcterms:W3CDTF">2015-02-23T15:54:15Z</dcterms:modified>
</cp:coreProperties>
</file>